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6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6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7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TQhc9GuIZUU/Tt_I-6_OxiI/AAAAAAAAKT0/NOpAL8XJggk/s1600/%D0%9F%D0%95%D0%A0%D0%A1%D0%98%D0%9A.jpg" TargetMode="External"/><Relationship Id="rId13" Type="http://schemas.openxmlformats.org/officeDocument/2006/relationships/hyperlink" Target="https://www.1zoom.ru/big2/973/319652-svetik.jpg" TargetMode="External"/><Relationship Id="rId3" Type="http://schemas.openxmlformats.org/officeDocument/2006/relationships/hyperlink" Target="http://2.bp.blogspot.com/--43hzaBqQi8/Tt_I5hUnx3I/AAAAAAAAKTM/WOfSRpxWrqM/s1600/%D0%9A%D0%98%D0%92%D0%98.jpg" TargetMode="External"/><Relationship Id="rId7" Type="http://schemas.openxmlformats.org/officeDocument/2006/relationships/hyperlink" Target="http://2.bp.blogspot.com/-0-YhByNmkQQ/Tt_I9nS54eI/AAAAAAAAKTs/smHTj2n_q5Q/s1600/%D0%9C%D0%90%D0%9B%D0%98%D0%9D%D0%90.jpg" TargetMode="External"/><Relationship Id="rId12" Type="http://schemas.openxmlformats.org/officeDocument/2006/relationships/hyperlink" Target="http://3.bp.blogspot.com/-M6gUCxvCwJ8/Tt_JCdyUuPI/AAAAAAAAKUU/Sndpk1aWWDk/s1600/%D0%AF%D0%91%D0%9B%D0%9E%D0%9A%D0%9E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b9DWha3NCpc/Tt_I8gmuK6I/AAAAAAAAKTk/MjZP0baqH7o/s1600/%D0%9B%D0%98%D0%9C%D0%9E%D0%9D.jpg" TargetMode="External"/><Relationship Id="rId11" Type="http://schemas.openxmlformats.org/officeDocument/2006/relationships/hyperlink" Target="http://1.bp.blogspot.com/-05CVp8WoPjo/Tt_JBgpW_rI/AAAAAAAAKUM/VJI26PGAI00/s1600/%D0%A7%D0%95%D0%A0%D0%95%D0%A8%D0%9D%D0%AF.jpg" TargetMode="External"/><Relationship Id="rId5" Type="http://schemas.openxmlformats.org/officeDocument/2006/relationships/hyperlink" Target="http://3.bp.blogspot.com/-8z9nLaqp7Wk/Tt_I7ypf-jI/AAAAAAAAKTc/wbCKljf80GM/s1600/%D0%9A%D0%A0%D0%AB%D0%96%D0%9E%D0%92%D0%9D%D0%98%D0%9A.jpg" TargetMode="External"/><Relationship Id="rId15" Type="http://schemas.openxmlformats.org/officeDocument/2006/relationships/hyperlink" Target="http://&#1084;&#1080;&#1088;-&#1076;&#1077;&#1090;&#1077;&#1081;.&#1076;&#1077;&#1090;&#1080;/images/mcbthumbs/04-friend.tn.png" TargetMode="External"/><Relationship Id="rId10" Type="http://schemas.openxmlformats.org/officeDocument/2006/relationships/hyperlink" Target="http://2.bp.blogspot.com/-g36lk8YHESg/Tt_JA841ZQI/AAAAAAAAKUE/qUD3ddL9HOU/s1600/%D0%A1%D0%9C%D0%9E%D0%A0%D0%9E%D0%94%D0%98%D0%9D%D0%90.jpg" TargetMode="External"/><Relationship Id="rId4" Type="http://schemas.openxmlformats.org/officeDocument/2006/relationships/hyperlink" Target="http://1.bp.blogspot.com/-GfI9Y3f6nKY/Tt_I6W29TTI/AAAAAAAAKTU/K5YKI_oPbqU/s1600/%D0%9A%D0%9B%D0%A3%D0%91%D0%9D%D0%98%D0%9A%D0%90.jpg" TargetMode="External"/><Relationship Id="rId9" Type="http://schemas.openxmlformats.org/officeDocument/2006/relationships/hyperlink" Target="http://3.bp.blogspot.com/-aUkdI04pqVw/Tt_I_g83ADI/AAAAAAAAKT8/d1m5_T1L_-c/s1600/%D0%A1%D0%9B%D0%98%D0%92%D0%90.jpg" TargetMode="External"/><Relationship Id="rId14" Type="http://schemas.openxmlformats.org/officeDocument/2006/relationships/hyperlink" Target="http://img-fotki.yandex.ru/get/9154/16969765.18a/0_7cf67_5724eb76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71546"/>
            <a:ext cx="7623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Ф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www.1zoom.ru/big2/973/319652-sveti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9560"/>
          <a:stretch>
            <a:fillRect/>
          </a:stretch>
        </p:blipFill>
        <p:spPr bwMode="auto">
          <a:xfrm>
            <a:off x="1643042" y="2857496"/>
            <a:ext cx="5472608" cy="299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13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93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Клубника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47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200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Информационные источники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Шаблон составлен из фигур программы </a:t>
            </a:r>
            <a:r>
              <a:rPr lang="en-US" dirty="0" smtClean="0">
                <a:solidFill>
                  <a:srgbClr val="C00000"/>
                </a:solidFill>
              </a:rPr>
              <a:t>PowerPoint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http://www.olgabor.com</a:t>
            </a:r>
            <a:r>
              <a:rPr lang="ru-RU" u="sng" dirty="0" smtClean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/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a typeface="Calibri"/>
              </a:rPr>
              <a:t>Звуковые файлы записаны и обработаны в программе </a:t>
            </a:r>
            <a:r>
              <a:rPr lang="ru-RU" b="1" dirty="0" err="1" smtClean="0">
                <a:solidFill>
                  <a:srgbClr val="C00000"/>
                </a:solidFill>
                <a:ea typeface="Calibri"/>
              </a:rPr>
              <a:t>Audacity</a:t>
            </a:r>
            <a:endParaRPr lang="ru-RU" b="1" dirty="0" smtClean="0">
              <a:solidFill>
                <a:srgbClr val="C00000"/>
              </a:solidFill>
              <a:ea typeface="Calibri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3"/>
              </a:rPr>
              <a:t>Киви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4"/>
              </a:rPr>
              <a:t>Клубника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5"/>
              </a:rPr>
              <a:t>Крыжовник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6"/>
              </a:rPr>
              <a:t>Лимон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7"/>
              </a:rPr>
              <a:t>Малина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8"/>
              </a:rPr>
              <a:t>Персик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9"/>
              </a:rPr>
              <a:t>Слива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0"/>
              </a:rPr>
              <a:t>Смородина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1"/>
              </a:rPr>
              <a:t>Черешня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2"/>
              </a:rPr>
              <a:t>Яблоко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3"/>
              </a:rPr>
              <a:t>Ягоды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4"/>
              </a:rPr>
              <a:t>Груша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5"/>
              </a:rPr>
              <a:t>Раскраска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656" y="6075785"/>
            <a:ext cx="360000" cy="36000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35863"/>
              <a:gd name="adj2" fmla="val 611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Находите карточки с фруктами и ягодами и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9154/16969765.18a/0_7cf67_5724eb76_ori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634" y="2679614"/>
            <a:ext cx="2439198" cy="3660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Киви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Верно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37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Черешня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814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361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249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Смородина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545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Крыжовник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805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ягоды-2</dc:title>
  <dc:creator>Фокина Лидия Петровна</dc:creator>
  <cp:keywords>Интерактивная игра</cp:keywords>
  <cp:lastModifiedBy>User</cp:lastModifiedBy>
  <cp:revision>98</cp:revision>
  <dcterms:created xsi:type="dcterms:W3CDTF">2014-07-06T18:18:01Z</dcterms:created>
  <dcterms:modified xsi:type="dcterms:W3CDTF">2025-03-24T05:59:28Z</dcterms:modified>
</cp:coreProperties>
</file>