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D1981-74FC-4739-83D3-B30947A018A6}" type="datetimeFigureOut">
              <a:rPr lang="ru-RU" smtClean="0"/>
              <a:pPr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25CF-D994-4288-9B87-AA2CF49CD8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71735" y="785794"/>
            <a:ext cx="6357983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Игра</a:t>
            </a:r>
          </a:p>
          <a:p>
            <a:pPr algn="ctr"/>
            <a:r>
              <a:rPr lang="ru-RU" sz="7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«Выбор    Машеньки»</a:t>
            </a:r>
            <a:endParaRPr lang="ru-RU" sz="7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pfel 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620" y="1643050"/>
            <a:ext cx="1764803" cy="1833562"/>
          </a:xfrm>
          <a:prstGeom prst="rect">
            <a:avLst/>
          </a:prstGeom>
        </p:spPr>
      </p:pic>
      <p:pic>
        <p:nvPicPr>
          <p:cNvPr id="3" name="Рисунок 2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16" y="1785926"/>
            <a:ext cx="1352553" cy="1812700"/>
          </a:xfrm>
          <a:prstGeom prst="rect">
            <a:avLst/>
          </a:prstGeom>
        </p:spPr>
      </p:pic>
      <p:pic>
        <p:nvPicPr>
          <p:cNvPr id="4" name="Рисунок 3" descr="1234031101_c22-04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29190" y="4500570"/>
            <a:ext cx="1743076" cy="207509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57158" y="1857364"/>
            <a:ext cx="57150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285852" y="1714488"/>
            <a:ext cx="500066" cy="4286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143108" y="1785926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4071942"/>
            <a:ext cx="57150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5715008" y="3929066"/>
            <a:ext cx="500066" cy="4286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429388" y="3929066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3643306" y="1214422"/>
            <a:ext cx="500066" cy="4286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7777041" y="1214422"/>
            <a:ext cx="500066" cy="4286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357686" y="1357298"/>
            <a:ext cx="57150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429388" y="1357298"/>
            <a:ext cx="57150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143504" y="1285860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215206" y="1214422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Выноска-облако 17"/>
          <p:cNvSpPr/>
          <p:nvPr/>
        </p:nvSpPr>
        <p:spPr>
          <a:xfrm>
            <a:off x="214282" y="1428736"/>
            <a:ext cx="3071866" cy="1214446"/>
          </a:xfrm>
          <a:prstGeom prst="cloudCallout">
            <a:avLst>
              <a:gd name="adj1" fmla="val -52133"/>
              <a:gd name="adj2" fmla="val 111151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214290"/>
            <a:ext cx="87222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Какой фрукт любит Машенька</a:t>
            </a:r>
            <a:endParaRPr lang="ru-RU" sz="4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825_1332440997_e76b3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903939" flipH="1">
            <a:off x="3294638" y="1457605"/>
            <a:ext cx="2786082" cy="2725830"/>
          </a:xfrm>
          <a:prstGeom prst="rect">
            <a:avLst/>
          </a:prstGeom>
        </p:spPr>
      </p:pic>
      <p:pic>
        <p:nvPicPr>
          <p:cNvPr id="3" name="Рисунок 2" descr="outline-24262_64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037463">
            <a:off x="6572264" y="1571612"/>
            <a:ext cx="2133594" cy="2000244"/>
          </a:xfrm>
          <a:prstGeom prst="rect">
            <a:avLst/>
          </a:prstGeom>
        </p:spPr>
      </p:pic>
      <p:pic>
        <p:nvPicPr>
          <p:cNvPr id="4" name="Рисунок 3" descr="962_P_135938044815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29190" y="4775440"/>
            <a:ext cx="1857388" cy="1714512"/>
          </a:xfrm>
          <a:prstGeom prst="rect">
            <a:avLst/>
          </a:prstGeom>
        </p:spPr>
      </p:pic>
      <p:sp>
        <p:nvSpPr>
          <p:cNvPr id="6" name="Прямоугольный треугольник 5"/>
          <p:cNvSpPr/>
          <p:nvPr/>
        </p:nvSpPr>
        <p:spPr>
          <a:xfrm>
            <a:off x="1714480" y="1857364"/>
            <a:ext cx="428628" cy="571504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>
            <a:off x="1142976" y="1857364"/>
            <a:ext cx="428628" cy="571504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500034" y="1857364"/>
            <a:ext cx="428628" cy="5715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>
            <a:off x="4071934" y="1000108"/>
            <a:ext cx="428628" cy="5715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7929586" y="1000108"/>
            <a:ext cx="428628" cy="5715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/>
          <p:cNvSpPr/>
          <p:nvPr/>
        </p:nvSpPr>
        <p:spPr>
          <a:xfrm>
            <a:off x="5643570" y="4000504"/>
            <a:ext cx="428628" cy="5715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>
            <a:off x="4643438" y="1000108"/>
            <a:ext cx="428628" cy="571504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>
            <a:off x="7358082" y="1000108"/>
            <a:ext cx="428628" cy="571504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ый треугольник 13"/>
          <p:cNvSpPr/>
          <p:nvPr/>
        </p:nvSpPr>
        <p:spPr>
          <a:xfrm>
            <a:off x="5072066" y="4000504"/>
            <a:ext cx="428628" cy="571504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>
            <a:off x="5214942" y="1000108"/>
            <a:ext cx="428628" cy="571504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ый треугольник 15"/>
          <p:cNvSpPr/>
          <p:nvPr/>
        </p:nvSpPr>
        <p:spPr>
          <a:xfrm>
            <a:off x="6786578" y="1000108"/>
            <a:ext cx="428628" cy="571504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>
            <a:off x="6215074" y="4000504"/>
            <a:ext cx="428628" cy="571504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Выноска-облако 18"/>
          <p:cNvSpPr/>
          <p:nvPr/>
        </p:nvSpPr>
        <p:spPr>
          <a:xfrm>
            <a:off x="0" y="1571612"/>
            <a:ext cx="2714644" cy="1214446"/>
          </a:xfrm>
          <a:prstGeom prst="cloudCallout">
            <a:avLst>
              <a:gd name="adj1" fmla="val -45189"/>
              <a:gd name="adj2" fmla="val 10767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214290"/>
            <a:ext cx="9144000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С каким зонтиком Маша гуляет?</a:t>
            </a:r>
            <a:endParaRPr lang="ru-RU" sz="43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401-0150_m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86116" y="2143116"/>
            <a:ext cx="2857500" cy="2190750"/>
          </a:xfrm>
          <a:prstGeom prst="rect">
            <a:avLst/>
          </a:prstGeom>
        </p:spPr>
      </p:pic>
      <p:pic>
        <p:nvPicPr>
          <p:cNvPr id="3" name="Рисунок 2" descr="item_394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5214950"/>
            <a:ext cx="1714512" cy="1412758"/>
          </a:xfrm>
          <a:prstGeom prst="rect">
            <a:avLst/>
          </a:prstGeom>
        </p:spPr>
      </p:pic>
      <p:pic>
        <p:nvPicPr>
          <p:cNvPr id="4" name="Рисунок 3" descr="item_3980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72264" y="2285992"/>
            <a:ext cx="2286016" cy="193396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42910" y="1857364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1857364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43042" y="1857364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43108" y="1857364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4572000" y="4429132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rot="5400000">
            <a:off x="5429256" y="4429132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5400000">
            <a:off x="6215074" y="4429132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7000892" y="4429132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57686" y="1428736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357818" y="1428736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929454" y="1428736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786710" y="1428736"/>
            <a:ext cx="35719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86182" y="1428736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857752" y="1428736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358082" y="1428736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8215338" y="1428736"/>
            <a:ext cx="357190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Выноска-облако 20"/>
          <p:cNvSpPr/>
          <p:nvPr/>
        </p:nvSpPr>
        <p:spPr>
          <a:xfrm>
            <a:off x="285720" y="1571612"/>
            <a:ext cx="2714644" cy="1143008"/>
          </a:xfrm>
          <a:prstGeom prst="cloudCallout">
            <a:avLst>
              <a:gd name="adj1" fmla="val -48298"/>
              <a:gd name="adj2" fmla="val 100654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0" y="285728"/>
            <a:ext cx="8816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Какой торт кушала Машенька?</a:t>
            </a:r>
            <a:endParaRPr lang="ru-RU" sz="4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tem_3949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1928802"/>
            <a:ext cx="2905487" cy="1936994"/>
          </a:xfrm>
          <a:prstGeom prst="rect">
            <a:avLst/>
          </a:prstGeom>
        </p:spPr>
      </p:pic>
      <p:pic>
        <p:nvPicPr>
          <p:cNvPr id="4" name="Рисунок 3" descr="T2sQWOXkVaXXXXXXXX_!!72044126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5000636"/>
            <a:ext cx="1643074" cy="1420325"/>
          </a:xfrm>
          <a:prstGeom prst="rect">
            <a:avLst/>
          </a:prstGeom>
        </p:spPr>
      </p:pic>
      <p:pic>
        <p:nvPicPr>
          <p:cNvPr id="5" name="Рисунок 4" descr="0013-020-Detskie-botinochki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10049" y="2285992"/>
            <a:ext cx="2333951" cy="1100291"/>
          </a:xfrm>
          <a:prstGeom prst="rect">
            <a:avLst/>
          </a:prstGeom>
        </p:spPr>
      </p:pic>
      <p:sp>
        <p:nvSpPr>
          <p:cNvPr id="6" name="Улыбающееся лицо 5"/>
          <p:cNvSpPr/>
          <p:nvPr/>
        </p:nvSpPr>
        <p:spPr>
          <a:xfrm>
            <a:off x="6215074" y="1428736"/>
            <a:ext cx="857256" cy="714380"/>
          </a:xfrm>
          <a:prstGeom prst="smileyFace">
            <a:avLst>
              <a:gd name="adj" fmla="val 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1142976" y="2071678"/>
            <a:ext cx="642942" cy="571504"/>
          </a:xfrm>
          <a:prstGeom prst="smileyFace">
            <a:avLst>
              <a:gd name="adj" fmla="val -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лыбающееся лицо 7"/>
          <p:cNvSpPr/>
          <p:nvPr/>
        </p:nvSpPr>
        <p:spPr>
          <a:xfrm>
            <a:off x="1857356" y="2071678"/>
            <a:ext cx="642942" cy="571504"/>
          </a:xfrm>
          <a:prstGeom prst="smileyFace">
            <a:avLst>
              <a:gd name="adj" fmla="val 7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лыбающееся лицо 8"/>
          <p:cNvSpPr/>
          <p:nvPr/>
        </p:nvSpPr>
        <p:spPr>
          <a:xfrm>
            <a:off x="428596" y="2071678"/>
            <a:ext cx="642942" cy="571504"/>
          </a:xfrm>
          <a:prstGeom prst="smileyFace">
            <a:avLst>
              <a:gd name="adj" fmla="val 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лыбающееся лицо 9"/>
          <p:cNvSpPr/>
          <p:nvPr/>
        </p:nvSpPr>
        <p:spPr>
          <a:xfrm>
            <a:off x="4143372" y="1357298"/>
            <a:ext cx="857256" cy="714380"/>
          </a:xfrm>
          <a:prstGeom prst="smileyFace">
            <a:avLst>
              <a:gd name="adj" fmla="val 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6786578" y="4143380"/>
            <a:ext cx="857256" cy="714380"/>
          </a:xfrm>
          <a:prstGeom prst="smileyFace">
            <a:avLst>
              <a:gd name="adj" fmla="val 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лыбающееся лицо 11"/>
          <p:cNvSpPr/>
          <p:nvPr/>
        </p:nvSpPr>
        <p:spPr>
          <a:xfrm>
            <a:off x="7143768" y="1428736"/>
            <a:ext cx="857256" cy="714380"/>
          </a:xfrm>
          <a:prstGeom prst="smileyFace">
            <a:avLst>
              <a:gd name="adj" fmla="val -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лыбающееся лицо 12"/>
          <p:cNvSpPr/>
          <p:nvPr/>
        </p:nvSpPr>
        <p:spPr>
          <a:xfrm>
            <a:off x="5072066" y="1357298"/>
            <a:ext cx="857256" cy="714380"/>
          </a:xfrm>
          <a:prstGeom prst="smileyFace">
            <a:avLst>
              <a:gd name="adj" fmla="val -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лыбающееся лицо 13"/>
          <p:cNvSpPr/>
          <p:nvPr/>
        </p:nvSpPr>
        <p:spPr>
          <a:xfrm>
            <a:off x="4929190" y="4143380"/>
            <a:ext cx="857256" cy="714380"/>
          </a:xfrm>
          <a:prstGeom prst="smileyFace">
            <a:avLst>
              <a:gd name="adj" fmla="val -46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лыбающееся лицо 14"/>
          <p:cNvSpPr/>
          <p:nvPr/>
        </p:nvSpPr>
        <p:spPr>
          <a:xfrm>
            <a:off x="3214678" y="1357298"/>
            <a:ext cx="857256" cy="714380"/>
          </a:xfrm>
          <a:prstGeom prst="smileyFace">
            <a:avLst>
              <a:gd name="adj" fmla="val 7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лыбающееся лицо 15"/>
          <p:cNvSpPr/>
          <p:nvPr/>
        </p:nvSpPr>
        <p:spPr>
          <a:xfrm>
            <a:off x="8072462" y="1428736"/>
            <a:ext cx="857256" cy="714380"/>
          </a:xfrm>
          <a:prstGeom prst="smileyFace">
            <a:avLst>
              <a:gd name="adj" fmla="val 7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лыбающееся лицо 16"/>
          <p:cNvSpPr/>
          <p:nvPr/>
        </p:nvSpPr>
        <p:spPr>
          <a:xfrm>
            <a:off x="5857884" y="4143380"/>
            <a:ext cx="857256" cy="714380"/>
          </a:xfrm>
          <a:prstGeom prst="smileyFace">
            <a:avLst>
              <a:gd name="adj" fmla="val 7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Выноска-облако 17"/>
          <p:cNvSpPr/>
          <p:nvPr/>
        </p:nvSpPr>
        <p:spPr>
          <a:xfrm>
            <a:off x="0" y="1785926"/>
            <a:ext cx="2857488" cy="1071570"/>
          </a:xfrm>
          <a:prstGeom prst="cloudCallout">
            <a:avLst>
              <a:gd name="adj1" fmla="val -47418"/>
              <a:gd name="adj2" fmla="val 10582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285728"/>
            <a:ext cx="82253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Где Машенькины башмачки?</a:t>
            </a:r>
            <a:endParaRPr lang="ru-RU" sz="44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254731444KQzUy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15206" y="1714488"/>
            <a:ext cx="1485554" cy="2105036"/>
          </a:xfrm>
          <a:prstGeom prst="rect">
            <a:avLst/>
          </a:prstGeom>
        </p:spPr>
      </p:pic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14744" y="1643050"/>
            <a:ext cx="2047038" cy="2162184"/>
          </a:xfrm>
          <a:prstGeom prst="rect">
            <a:avLst/>
          </a:prstGeom>
        </p:spPr>
      </p:pic>
      <p:pic>
        <p:nvPicPr>
          <p:cNvPr id="4" name="Рисунок 3" descr="toy_prg05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29190" y="4857760"/>
            <a:ext cx="1857378" cy="1857378"/>
          </a:xfrm>
          <a:prstGeom prst="rect">
            <a:avLst/>
          </a:prstGeom>
        </p:spPr>
      </p:pic>
      <p:sp>
        <p:nvSpPr>
          <p:cNvPr id="5" name="Крест 4"/>
          <p:cNvSpPr/>
          <p:nvPr/>
        </p:nvSpPr>
        <p:spPr>
          <a:xfrm>
            <a:off x="500034" y="2143116"/>
            <a:ext cx="500066" cy="500066"/>
          </a:xfrm>
          <a:prstGeom prst="plu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ердце 5"/>
          <p:cNvSpPr/>
          <p:nvPr/>
        </p:nvSpPr>
        <p:spPr>
          <a:xfrm>
            <a:off x="1285852" y="2143116"/>
            <a:ext cx="500066" cy="428628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лнце 6"/>
          <p:cNvSpPr/>
          <p:nvPr/>
        </p:nvSpPr>
        <p:spPr>
          <a:xfrm>
            <a:off x="1928794" y="2071678"/>
            <a:ext cx="571504" cy="571504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рест 7"/>
          <p:cNvSpPr/>
          <p:nvPr/>
        </p:nvSpPr>
        <p:spPr>
          <a:xfrm>
            <a:off x="5000628" y="4143380"/>
            <a:ext cx="500066" cy="500066"/>
          </a:xfrm>
          <a:prstGeom prst="plu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рест 8"/>
          <p:cNvSpPr/>
          <p:nvPr/>
        </p:nvSpPr>
        <p:spPr>
          <a:xfrm>
            <a:off x="4429124" y="1214422"/>
            <a:ext cx="500066" cy="500066"/>
          </a:xfrm>
          <a:prstGeom prst="plu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рест 9"/>
          <p:cNvSpPr/>
          <p:nvPr/>
        </p:nvSpPr>
        <p:spPr>
          <a:xfrm>
            <a:off x="8358214" y="1071546"/>
            <a:ext cx="500066" cy="500066"/>
          </a:xfrm>
          <a:prstGeom prst="plu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ердце 10"/>
          <p:cNvSpPr/>
          <p:nvPr/>
        </p:nvSpPr>
        <p:spPr>
          <a:xfrm>
            <a:off x="5643570" y="4143380"/>
            <a:ext cx="500066" cy="428628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ердце 11"/>
          <p:cNvSpPr/>
          <p:nvPr/>
        </p:nvSpPr>
        <p:spPr>
          <a:xfrm>
            <a:off x="5072066" y="1285860"/>
            <a:ext cx="500066" cy="428628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ердце 12"/>
          <p:cNvSpPr/>
          <p:nvPr/>
        </p:nvSpPr>
        <p:spPr>
          <a:xfrm>
            <a:off x="7000892" y="1142984"/>
            <a:ext cx="500066" cy="428628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олнце 13"/>
          <p:cNvSpPr/>
          <p:nvPr/>
        </p:nvSpPr>
        <p:spPr>
          <a:xfrm>
            <a:off x="6215074" y="4071942"/>
            <a:ext cx="571504" cy="571504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олнце 14"/>
          <p:cNvSpPr/>
          <p:nvPr/>
        </p:nvSpPr>
        <p:spPr>
          <a:xfrm>
            <a:off x="3786182" y="1214422"/>
            <a:ext cx="571504" cy="571504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олнце 15"/>
          <p:cNvSpPr/>
          <p:nvPr/>
        </p:nvSpPr>
        <p:spPr>
          <a:xfrm>
            <a:off x="7572396" y="1071546"/>
            <a:ext cx="571504" cy="571504"/>
          </a:xfrm>
          <a:prstGeom prst="su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Выноска-облако 16"/>
          <p:cNvSpPr/>
          <p:nvPr/>
        </p:nvSpPr>
        <p:spPr>
          <a:xfrm>
            <a:off x="214282" y="1714488"/>
            <a:ext cx="2643174" cy="1214446"/>
          </a:xfrm>
          <a:prstGeom prst="cloudCallout">
            <a:avLst>
              <a:gd name="adj1" fmla="val -52766"/>
              <a:gd name="adj2" fmla="val 90301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214290"/>
            <a:ext cx="88937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Какая игрушка у Маши любимая?</a:t>
            </a:r>
            <a:endParaRPr lang="ru-RU" sz="4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vetochek1-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8082" y="1500174"/>
            <a:ext cx="1550816" cy="2062166"/>
          </a:xfrm>
          <a:prstGeom prst="rect">
            <a:avLst/>
          </a:prstGeom>
        </p:spPr>
      </p:pic>
      <p:pic>
        <p:nvPicPr>
          <p:cNvPr id="3" name="Рисунок 2" descr="kak-risovat-cvetok-4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86116" y="1643050"/>
            <a:ext cx="2071702" cy="2071702"/>
          </a:xfrm>
          <a:prstGeom prst="rect">
            <a:avLst/>
          </a:prstGeom>
        </p:spPr>
      </p:pic>
      <p:pic>
        <p:nvPicPr>
          <p:cNvPr id="4" name="Рисунок 3" descr="pink_flower_512x51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29190" y="4705352"/>
            <a:ext cx="2152648" cy="2152648"/>
          </a:xfrm>
          <a:prstGeom prst="rect">
            <a:avLst/>
          </a:prstGeom>
        </p:spPr>
      </p:pic>
      <p:sp>
        <p:nvSpPr>
          <p:cNvPr id="5" name="Стрелка влево 4"/>
          <p:cNvSpPr/>
          <p:nvPr/>
        </p:nvSpPr>
        <p:spPr>
          <a:xfrm>
            <a:off x="357158" y="2357430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войная стрелка влево/вправо 5"/>
          <p:cNvSpPr/>
          <p:nvPr/>
        </p:nvSpPr>
        <p:spPr>
          <a:xfrm>
            <a:off x="1142976" y="2357430"/>
            <a:ext cx="642942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2000232" y="2357430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/>
          <p:cNvSpPr/>
          <p:nvPr/>
        </p:nvSpPr>
        <p:spPr>
          <a:xfrm>
            <a:off x="3286116" y="1285860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>
            <a:off x="7786710" y="1071546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>
            <a:off x="6429388" y="4357694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4000496" y="1285860"/>
            <a:ext cx="642942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8501058" y="1071546"/>
            <a:ext cx="642942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5000628" y="4357694"/>
            <a:ext cx="642942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786314" y="1285860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7072330" y="1071546"/>
            <a:ext cx="57150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5786446" y="4357694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Выноска-облако 17"/>
          <p:cNvSpPr/>
          <p:nvPr/>
        </p:nvSpPr>
        <p:spPr>
          <a:xfrm>
            <a:off x="0" y="2143116"/>
            <a:ext cx="2786050" cy="857256"/>
          </a:xfrm>
          <a:prstGeom prst="cloudCallout">
            <a:avLst>
              <a:gd name="adj1" fmla="val -47090"/>
              <a:gd name="adj2" fmla="val 118294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214290"/>
            <a:ext cx="900278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Какой цветок Маша хочет взять?</a:t>
            </a:r>
            <a:endParaRPr lang="ru-RU" sz="4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23824891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3286124"/>
            <a:ext cx="6000760" cy="3571876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142976" y="500042"/>
            <a:ext cx="650085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TopRigh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8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60000" endA="900" endPos="60000" dist="29997" dir="5400000" sy="-100000" algn="bl" rotWithShape="0"/>
                </a:effectLst>
                <a:latin typeface="Comic Sans MS" pitchFamily="66" charset="0"/>
              </a:rPr>
              <a:t>МОЛОДЕЦ!!!</a:t>
            </a:r>
            <a:endParaRPr lang="ru-RU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  <a:reflection blurRad="6350" stA="60000" endA="900" endPos="60000" dist="29997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152</TotalTime>
  <Words>38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50</cp:revision>
  <dcterms:created xsi:type="dcterms:W3CDTF">2013-08-04T10:59:38Z</dcterms:created>
  <dcterms:modified xsi:type="dcterms:W3CDTF">2025-03-24T06:05:00Z</dcterms:modified>
</cp:coreProperties>
</file>